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3" r:id="rId5"/>
  </p:sldMasterIdLst>
  <p:notesMasterIdLst>
    <p:notesMasterId r:id="rId60"/>
  </p:notesMasterIdLst>
  <p:sldIdLst>
    <p:sldId id="313" r:id="rId6"/>
    <p:sldId id="256" r:id="rId7"/>
    <p:sldId id="257" r:id="rId8"/>
    <p:sldId id="258" r:id="rId9"/>
    <p:sldId id="259" r:id="rId10"/>
    <p:sldId id="284" r:id="rId11"/>
    <p:sldId id="260" r:id="rId12"/>
    <p:sldId id="285" r:id="rId13"/>
    <p:sldId id="261" r:id="rId14"/>
    <p:sldId id="286" r:id="rId15"/>
    <p:sldId id="263" r:id="rId16"/>
    <p:sldId id="287" r:id="rId17"/>
    <p:sldId id="264" r:id="rId18"/>
    <p:sldId id="288" r:id="rId19"/>
    <p:sldId id="265" r:id="rId20"/>
    <p:sldId id="289" r:id="rId21"/>
    <p:sldId id="266" r:id="rId22"/>
    <p:sldId id="290" r:id="rId23"/>
    <p:sldId id="267" r:id="rId24"/>
    <p:sldId id="291" r:id="rId25"/>
    <p:sldId id="268" r:id="rId26"/>
    <p:sldId id="292" r:id="rId27"/>
    <p:sldId id="269" r:id="rId28"/>
    <p:sldId id="293" r:id="rId29"/>
    <p:sldId id="270" r:id="rId30"/>
    <p:sldId id="294" r:id="rId31"/>
    <p:sldId id="271" r:id="rId32"/>
    <p:sldId id="295" r:id="rId33"/>
    <p:sldId id="272" r:id="rId34"/>
    <p:sldId id="296" r:id="rId35"/>
    <p:sldId id="273" r:id="rId36"/>
    <p:sldId id="297" r:id="rId37"/>
    <p:sldId id="274" r:id="rId38"/>
    <p:sldId id="298" r:id="rId39"/>
    <p:sldId id="275" r:id="rId40"/>
    <p:sldId id="299" r:id="rId41"/>
    <p:sldId id="276" r:id="rId42"/>
    <p:sldId id="300" r:id="rId43"/>
    <p:sldId id="277" r:id="rId44"/>
    <p:sldId id="301" r:id="rId45"/>
    <p:sldId id="278" r:id="rId46"/>
    <p:sldId id="302" r:id="rId47"/>
    <p:sldId id="279" r:id="rId48"/>
    <p:sldId id="303" r:id="rId49"/>
    <p:sldId id="280" r:id="rId50"/>
    <p:sldId id="304" r:id="rId51"/>
    <p:sldId id="281" r:id="rId52"/>
    <p:sldId id="305" r:id="rId53"/>
    <p:sldId id="282" r:id="rId54"/>
    <p:sldId id="306" r:id="rId55"/>
    <p:sldId id="283" r:id="rId56"/>
    <p:sldId id="309" r:id="rId57"/>
    <p:sldId id="310" r:id="rId58"/>
    <p:sldId id="31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FF"/>
    <a:srgbClr val="FFCCFF"/>
    <a:srgbClr val="FF00FF"/>
    <a:srgbClr val="FF6600"/>
    <a:srgbClr val="FFCC66"/>
    <a:srgbClr val="CCCCFF"/>
    <a:srgbClr val="9933FF"/>
    <a:srgbClr val="FF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1B2DD-270B-40A7-9527-C3E5346E21BB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3B5E7-156A-4FE2-9122-5150703AB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3B5E7-156A-4FE2-9122-5150703AB8C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3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B2943-3A56-4D0B-822B-505B8291BC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92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30E5A-3D9B-40A4-95F2-815AA81C40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0190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EEA13-D59E-4D7A-BBC6-B30E58AD97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506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E3846-BBE3-402E-B216-3E3444F73A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244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59590-FD7D-46FB-A481-B03A0B1124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909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E6DB8-4F57-413B-A7A4-F1DE73F5FC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975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F01AE-A856-4E09-AE71-C77B402F22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553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41938-C2DD-4FCD-8D2C-54E48D6003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353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86024-2B40-4AEB-AD7D-E9140810F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7049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C5413-309B-4531-96A1-3E7D9917B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40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3D213-67F2-4745-943A-84B0AAA750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964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17007-F0CE-476B-8C1D-9CE9AC94EF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3299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AD014-A044-4F55-9CA8-2780E7FAEC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384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CDA95-59A5-4B8C-8547-B20A5A9425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593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DBB70-CC4B-4F7A-B1B0-2A43D68387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650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D944-1DED-4E57-B9CD-2C7AEC5748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887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FA25F-8B44-415F-8324-DA4EDE5698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7418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9408C-A9F5-451E-AA9F-F4678BCC44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711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1DA43-8DE7-4D9E-ACD8-FB64B3DC9D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066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3BE5D-C9FA-4B45-BC12-033349064D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106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13DAD-FF87-40A1-B41F-B49DCAB3F8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61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A2E01-F815-4E41-8C7E-4AFE801677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373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71568-98DA-489D-A041-A4E70BDFA6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699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B56D6-F3C1-4A1F-AEC3-7002B27819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0405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9D66C-D82C-474E-A18C-09426F5B5A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9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E3D4-987F-4FC7-AE6C-9A6A8AB303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364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0D8BA-D4DA-4E57-B922-63B0CC9A6E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520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32CFB-D7B2-4FB4-ACC1-0DD723D9EF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3571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68653-A13D-4783-B994-7851E7CF0B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780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FE167-701D-49EB-A3DE-394647D811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7556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25101-ADFC-4237-845E-0C40FACEE9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9244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B4B1B-8042-4C12-B179-AC8216E68E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80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88BE9-8CC3-4D09-BD39-7BCBF58B8E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2831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01BF8-887A-4177-9FC5-08E36A00DB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587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B15C6-C051-4030-ADAC-F5ED01412A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5120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E5C10-0A2C-49ED-A5B9-1DA4F2DAB2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1899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F6BD5-2C88-4BC2-8E4B-92B1EEA917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0704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4D0CD-7E62-4E80-A1AA-2AA2C56285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95771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FE131-270B-44F8-8B08-C1C4E06408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3151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1B85CA-D723-484A-9F6A-F7F1F11BC7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11799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2DC48-4E33-4CFC-BA91-9FE2957E9B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47161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87301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80EDA-B630-466F-A9F9-5EE9748E9B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59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12993-8BDE-4EAD-B0E0-ADAC6B89FB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0977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F6EF6-732C-4836-A3ED-2ABB3F8F4E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5363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39CE3-CF4B-4586-B729-3E70139C7A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5564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2995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39CE3-CF4B-4586-B729-3E70139C7A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4259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369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36D91-F6C0-44D5-9267-4A8F5461A8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851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13FF-8568-4FCC-A26D-5CC430DA5B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40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7ED4D-01CA-4D87-B641-8F2EDE8994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591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CFE49-3FC6-43D1-BFC3-269421CA59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13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D6E2-0F58-43EA-8A27-3A7DACE9BE0F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029A-09EB-4D75-B560-FE05E82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3FF7-F69A-4A46-A686-92EC7A2E2757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2709-E5B6-415A-8A44-51746DA19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47800"/>
            <a:ext cx="8229600" cy="4572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22FF-A8E2-44E6-98CF-FCCEA38ACD7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95D1-43D7-4191-AF08-7CAE4BF42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BD6E2-0F58-43EA-8A27-3A7DACE9BE0F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B029A-09EB-4D75-B560-FE05E8268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D5F52-6BFE-4885-B797-6A5693B126AD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21B0A-89AE-442F-827D-8B6BAFBBF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26EAA-DB72-437E-9B6F-CB8CE4F7E926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DD773-1439-46C4-9AC5-0833FF984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FBDE4-5B23-4E73-A160-3C95186479C3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21E8B-BEB4-4FD8-A46A-49AA58AC4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8B36-C484-4FE3-98C1-2615080D621E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6F66-60A1-43E5-BDCE-66323CF32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F1485-1E80-43DD-943A-2BAB625E8F19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899C-060A-4FBC-90E5-7EBA798E5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5FCEC-6F2A-4057-B333-BBA066FA7BD4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4011-2804-4552-8775-2BF576787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5F52-6BFE-4885-B797-6A5693B126AD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1B0A-89AE-442F-827D-8B6BAFBB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EA345-1029-4DCD-9DE1-0456672CD72A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DAB25-C111-4744-89A4-09308CD1F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37142-3839-4366-834B-BDAB525017E8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D1D81-B866-4AED-9E6A-29E0053D0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73FF7-F69A-4A46-A686-92EC7A2E2757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2709-E5B6-415A-8A44-51746DA19B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Subject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6EAA-DB72-437E-9B6F-CB8CE4F7E92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D773-1439-46C4-9AC5-0833FF984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BDE4-5B23-4E73-A160-3C95186479C3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1E8B-BEB4-4FD8-A46A-49AA58AC4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8B36-C484-4FE3-98C1-2615080D621E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6F66-60A1-43E5-BDCE-66323CF3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1485-1E80-43DD-943A-2BAB625E8F19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899C-060A-4FBC-90E5-7EBA798E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6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FCEC-6F2A-4057-B333-BBA066FA7BD4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4011-2804-4552-8775-2BF576787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A345-1029-4DCD-9DE1-0456672CD72A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AB25-C111-4744-89A4-09308CD1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7142-3839-4366-834B-BDAB525017E8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1D81-B866-4AED-9E6A-29E0053D0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B486D-1A99-44CA-BA8C-7192ACB7918F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3D747-23DB-41D6-BF83-A1144BBC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2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B486D-1A99-44CA-BA8C-7192ACB7918F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3D747-23DB-41D6-BF83-A1144BBC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24" Type="http://schemas.openxmlformats.org/officeDocument/2006/relationships/slide" Target="slide21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28" Type="http://schemas.openxmlformats.org/officeDocument/2006/relationships/slide" Target="slide53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Relationship Id="rId14" Type="http://schemas.openxmlformats.org/officeDocument/2006/relationships/slide" Target="slide17.xml"/><Relationship Id="rId22" Type="http://schemas.openxmlformats.org/officeDocument/2006/relationships/slide" Target="slide49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Jack Burbee and Michael Williams</a:t>
            </a:r>
            <a:endParaRPr lang="en-US" sz="4000" dirty="0"/>
          </a:p>
        </p:txBody>
      </p:sp>
      <p:sp>
        <p:nvSpPr>
          <p:cNvPr id="3" name="Subtitle 9"/>
          <p:cNvSpPr txBox="1">
            <a:spLocks/>
          </p:cNvSpPr>
          <p:nvPr/>
        </p:nvSpPr>
        <p:spPr>
          <a:xfrm>
            <a:off x="1371600" y="5562600"/>
            <a:ext cx="6400800" cy="68580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4 – 40 points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Who is Democritus?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discovered the nucleus and how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Who is Rutherford and the  gold foil experiment </a:t>
            </a:r>
            <a:endParaRPr lang="en-US" dirty="0" smtClean="0"/>
          </a:p>
        </p:txBody>
      </p:sp>
      <p:pic>
        <p:nvPicPr>
          <p:cNvPr id="1434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1 </a:t>
            </a:r>
            <a:r>
              <a:rPr lang="en-US" dirty="0" smtClean="0">
                <a:solidFill>
                  <a:schemeClr val="bg1"/>
                </a:solidFill>
              </a:rPr>
              <a:t>- 10 points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Particles that make up protons and </a:t>
            </a:r>
            <a:r>
              <a:rPr lang="en-US" dirty="0" err="1" smtClean="0">
                <a:solidFill>
                  <a:schemeClr val="bg1"/>
                </a:solidFill>
              </a:rPr>
              <a:t>nuetrons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1 – 10 points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quarks?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Statement 2 </a:t>
            </a:r>
            <a:r>
              <a:rPr lang="en-US" dirty="0" smtClean="0"/>
              <a:t>- 20 points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 an atom is mostly made up of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Question 2 </a:t>
            </a:r>
            <a:r>
              <a:rPr lang="en-US" dirty="0" smtClean="0"/>
              <a:t>– 20 points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empty space?</a:t>
            </a:r>
            <a:endParaRPr lang="en-US" dirty="0" smtClean="0"/>
          </a:p>
        </p:txBody>
      </p:sp>
      <p:pic>
        <p:nvPicPr>
          <p:cNvPr id="1843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3 </a:t>
            </a:r>
            <a:r>
              <a:rPr lang="en-US" dirty="0" smtClean="0">
                <a:solidFill>
                  <a:schemeClr val="bg1"/>
                </a:solidFill>
              </a:rPr>
              <a:t>– 30 points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the most mass in the atom is found in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3 – 30 points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Where is the nucleus?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48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Statement 4 - 40 points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Atoms make up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82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Scientists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Atoms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Periodic Table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Bonding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Families</a:t>
                      </a:r>
                      <a:r>
                        <a:rPr lang="en-US" sz="24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Periods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0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2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3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4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5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6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7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4" name="Pentagon 3">
            <a:hlinkClick r:id="rId28" action="ppaction://hlinksldjump"/>
          </p:cNvPr>
          <p:cNvSpPr/>
          <p:nvPr/>
        </p:nvSpPr>
        <p:spPr>
          <a:xfrm>
            <a:off x="8153400" y="6492240"/>
            <a:ext cx="990600" cy="36576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Final</a:t>
            </a:r>
          </a:p>
          <a:p>
            <a:pPr algn="ctr"/>
            <a:r>
              <a:rPr lang="en-US" sz="1050" dirty="0"/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br>
              <a:rPr lang="en-US" dirty="0" smtClean="0"/>
            </a:br>
            <a:r>
              <a:rPr lang="en-US" dirty="0"/>
              <a:t>Question 4 </a:t>
            </a:r>
            <a:r>
              <a:rPr lang="en-US" dirty="0" smtClean="0"/>
              <a:t>– 40 points 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Every thing</a:t>
            </a:r>
            <a:endParaRPr lang="en-US" dirty="0" smtClean="0"/>
          </a:p>
        </p:txBody>
      </p:sp>
      <p:pic>
        <p:nvPicPr>
          <p:cNvPr id="2253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Statement 5 - 50 points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good trick to draw a atom model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5 – 50 points</a:t>
            </a:r>
            <a:r>
              <a:rPr lang="en-US" dirty="0" smtClean="0"/>
              <a:t>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PEN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58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Periodic Table</a:t>
            </a:r>
            <a:br>
              <a:rPr lang="en-US" dirty="0" smtClean="0"/>
            </a:br>
            <a:r>
              <a:rPr lang="en-US" dirty="0"/>
              <a:t>Statement 1 </a:t>
            </a:r>
            <a:r>
              <a:rPr lang="en-US" dirty="0" smtClean="0"/>
              <a:t>- 10 points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familys</a:t>
            </a:r>
            <a:r>
              <a:rPr lang="en-US" dirty="0" smtClean="0"/>
              <a:t> name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1 </a:t>
            </a:r>
            <a:r>
              <a:rPr lang="en-US" dirty="0" smtClean="0"/>
              <a:t>– 10 points 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Halogens </a:t>
            </a:r>
            <a:endParaRPr lang="en-US" dirty="0" smtClean="0"/>
          </a:p>
        </p:txBody>
      </p:sp>
      <p:pic>
        <p:nvPicPr>
          <p:cNvPr id="2662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– 20 points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liar on the periodic table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2 – 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points 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</a:t>
            </a:r>
            <a:r>
              <a:rPr lang="en-US" dirty="0" err="1" smtClean="0">
                <a:solidFill>
                  <a:schemeClr val="bg1"/>
                </a:solidFill>
              </a:rPr>
              <a:t>hytrogen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Made fist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Who is Mendeleev </a:t>
            </a:r>
            <a:endParaRPr lang="en-US" dirty="0" smtClean="0"/>
          </a:p>
        </p:txBody>
      </p:sp>
      <p:pic>
        <p:nvPicPr>
          <p:cNvPr id="3072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– 40 points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Noble gases have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 smtClean="0"/>
              <a:t>Statement 1 –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hard sphere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4 – 40 points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a full outer shell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277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Coinage metals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 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copper, gold, and silver </a:t>
            </a:r>
            <a:endParaRPr lang="en-US" dirty="0" smtClean="0"/>
          </a:p>
        </p:txBody>
      </p:sp>
      <p:pic>
        <p:nvPicPr>
          <p:cNvPr id="3482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E, C, 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1 </a:t>
            </a:r>
            <a:r>
              <a:rPr lang="en-US" dirty="0" smtClean="0">
                <a:solidFill>
                  <a:schemeClr val="bg1"/>
                </a:solidFill>
              </a:rPr>
              <a:t>– 10 points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To bond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E, C,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1 – 10 points 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to get a full outer shell 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686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E, C, </a:t>
            </a:r>
            <a:r>
              <a:rPr lang="en-US" dirty="0" smtClean="0"/>
              <a:t>M</a:t>
            </a:r>
            <a:br>
              <a:rPr lang="en-US" dirty="0" smtClean="0"/>
            </a:br>
            <a:r>
              <a:rPr lang="en-US" dirty="0"/>
              <a:t>Statement 2 </a:t>
            </a:r>
            <a:r>
              <a:rPr lang="en-US" dirty="0" smtClean="0"/>
              <a:t>– 20 points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types of bond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E, C, </a:t>
            </a:r>
            <a:r>
              <a:rPr lang="en-US" dirty="0" smtClean="0"/>
              <a:t>M</a:t>
            </a:r>
            <a:br>
              <a:rPr lang="en-US" dirty="0" smtClean="0"/>
            </a:br>
            <a:r>
              <a:rPr lang="en-US" dirty="0"/>
              <a:t>Question 2 </a:t>
            </a:r>
            <a:r>
              <a:rPr lang="en-US" dirty="0" smtClean="0"/>
              <a:t>– 20 points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Ionic covalent </a:t>
            </a:r>
            <a:endParaRPr lang="en-US" dirty="0" smtClean="0"/>
          </a:p>
        </p:txBody>
      </p:sp>
      <p:pic>
        <p:nvPicPr>
          <p:cNvPr id="3891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E, C,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3 </a:t>
            </a:r>
            <a:r>
              <a:rPr lang="en-US" dirty="0" smtClean="0">
                <a:solidFill>
                  <a:schemeClr val="bg1"/>
                </a:solidFill>
              </a:rPr>
              <a:t>- 30 points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Covelent</a:t>
            </a:r>
            <a:r>
              <a:rPr lang="en-US" dirty="0" smtClean="0">
                <a:solidFill>
                  <a:schemeClr val="bg1"/>
                </a:solidFill>
              </a:rPr>
              <a:t> bond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E, C,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3 – 30 points 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sharing electrons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6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E, C, </a:t>
            </a:r>
            <a:r>
              <a:rPr lang="en-US" dirty="0" smtClean="0"/>
              <a:t>M</a:t>
            </a:r>
            <a:br>
              <a:rPr lang="en-US" dirty="0" smtClean="0"/>
            </a:br>
            <a:r>
              <a:rPr lang="en-US" dirty="0"/>
              <a:t>Statement 4 </a:t>
            </a:r>
            <a:r>
              <a:rPr lang="en-US" dirty="0" smtClean="0"/>
              <a:t>- 40 points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Ionic bond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 smtClean="0"/>
              <a:t>Question 1 – 10 points 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Dalton?</a:t>
            </a:r>
            <a:endParaRPr lang="en-US" dirty="0" smtClean="0"/>
          </a:p>
        </p:txBody>
      </p:sp>
      <p:pic>
        <p:nvPicPr>
          <p:cNvPr id="614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E, C, </a:t>
            </a:r>
            <a:r>
              <a:rPr lang="en-US" dirty="0" smtClean="0"/>
              <a:t>M</a:t>
            </a:r>
            <a:br>
              <a:rPr lang="en-US" dirty="0" smtClean="0"/>
            </a:br>
            <a:r>
              <a:rPr lang="en-US" dirty="0"/>
              <a:t>Question 4 </a:t>
            </a:r>
            <a:r>
              <a:rPr lang="en-US" dirty="0" smtClean="0"/>
              <a:t>– 40 points 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to gain or lose electrons</a:t>
            </a:r>
            <a:endParaRPr lang="en-US" dirty="0" smtClean="0"/>
          </a:p>
        </p:txBody>
      </p:sp>
      <p:pic>
        <p:nvPicPr>
          <p:cNvPr id="4301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E, C,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5 </a:t>
            </a:r>
            <a:r>
              <a:rPr lang="en-US" dirty="0" smtClean="0">
                <a:solidFill>
                  <a:schemeClr val="bg1"/>
                </a:solidFill>
              </a:rPr>
              <a:t>– 50 points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To tell what bond it is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E, C,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5 </a:t>
            </a:r>
            <a:r>
              <a:rPr lang="en-US" dirty="0" smtClean="0">
                <a:solidFill>
                  <a:schemeClr val="bg1"/>
                </a:solidFill>
              </a:rPr>
              <a:t>– 50 points 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non/metal and non/non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506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Phases of Matter</a:t>
            </a:r>
            <a:br>
              <a:rPr lang="en-US" dirty="0" smtClean="0"/>
            </a:br>
            <a:r>
              <a:rPr lang="en-US" dirty="0" smtClean="0"/>
              <a:t>Statement 1 - 10 points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Number of periods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Phases of </a:t>
            </a:r>
            <a:r>
              <a:rPr lang="en-US" dirty="0" smtClean="0"/>
              <a:t>Matter</a:t>
            </a:r>
            <a:br>
              <a:rPr lang="en-US" dirty="0" smtClean="0"/>
            </a:br>
            <a:r>
              <a:rPr lang="en-US" dirty="0"/>
              <a:t>Question 1 </a:t>
            </a:r>
            <a:r>
              <a:rPr lang="en-US" dirty="0" smtClean="0"/>
              <a:t>– 10 points 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7</a:t>
            </a:r>
            <a:endParaRPr lang="en-US" dirty="0" smtClean="0"/>
          </a:p>
        </p:txBody>
      </p:sp>
      <p:pic>
        <p:nvPicPr>
          <p:cNvPr id="4710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Phases of </a:t>
            </a:r>
            <a:r>
              <a:rPr lang="en-US" dirty="0" smtClean="0">
                <a:solidFill>
                  <a:schemeClr val="bg1"/>
                </a:solidFill>
              </a:rPr>
              <a:t>Matter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- 20 points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To get in a family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Phases of </a:t>
            </a:r>
            <a:r>
              <a:rPr lang="en-US" dirty="0" smtClean="0">
                <a:solidFill>
                  <a:schemeClr val="bg1"/>
                </a:solidFill>
              </a:rPr>
              <a:t>Matter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2 </a:t>
            </a:r>
            <a:r>
              <a:rPr lang="en-US" dirty="0" smtClean="0">
                <a:solidFill>
                  <a:schemeClr val="bg1"/>
                </a:solidFill>
              </a:rPr>
              <a:t>– 20 points 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to have the same valence electrons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915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Phases of </a:t>
            </a:r>
            <a:r>
              <a:rPr lang="en-US" dirty="0" smtClean="0"/>
              <a:t>Matter</a:t>
            </a:r>
            <a:br>
              <a:rPr lang="en-US" dirty="0" smtClean="0"/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Number of family's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Phases of </a:t>
            </a:r>
            <a:r>
              <a:rPr lang="en-US" dirty="0" smtClean="0"/>
              <a:t>Matter</a:t>
            </a:r>
            <a:br>
              <a:rPr lang="en-US" dirty="0" smtClean="0"/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18</a:t>
            </a:r>
            <a:endParaRPr lang="en-US" dirty="0" smtClean="0"/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Phases of </a:t>
            </a:r>
            <a:r>
              <a:rPr lang="en-US" dirty="0" smtClean="0">
                <a:solidFill>
                  <a:schemeClr val="bg1"/>
                </a:solidFill>
              </a:rPr>
              <a:t>Matter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- 40 points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First period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– 20 points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Made a plum pudding model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Phases of </a:t>
            </a:r>
            <a:r>
              <a:rPr lang="en-US" dirty="0" smtClean="0">
                <a:solidFill>
                  <a:schemeClr val="bg1"/>
                </a:solidFill>
              </a:rPr>
              <a:t>Matter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4 </a:t>
            </a:r>
            <a:r>
              <a:rPr lang="en-US" dirty="0" smtClean="0">
                <a:solidFill>
                  <a:schemeClr val="bg1"/>
                </a:solidFill>
              </a:rPr>
              <a:t>– 40 points 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the alkali family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325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Phases of </a:t>
            </a:r>
            <a:r>
              <a:rPr lang="en-US" dirty="0" smtClean="0"/>
              <a:t>Matter</a:t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stable family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Phases of </a:t>
            </a:r>
            <a:r>
              <a:rPr lang="en-US" dirty="0" smtClean="0"/>
              <a:t>Matter</a:t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noble gases </a:t>
            </a:r>
            <a:endParaRPr lang="en-US" dirty="0" smtClean="0"/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2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Final Jeopardy Video Clip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Statement</a:t>
            </a:r>
          </a:p>
        </p:txBody>
      </p:sp>
      <p:pic>
        <p:nvPicPr>
          <p:cNvPr id="2" name="final 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735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</a:t>
            </a:r>
            <a:r>
              <a:rPr lang="en-US" dirty="0" smtClean="0">
                <a:solidFill>
                  <a:schemeClr val="bg1"/>
                </a:solidFill>
              </a:rPr>
              <a:t>Jeopardy Video Clip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Question</a:t>
            </a:r>
          </a:p>
        </p:txBody>
      </p:sp>
      <p:pic>
        <p:nvPicPr>
          <p:cNvPr id="2" name="final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  <p:pic>
        <p:nvPicPr>
          <p:cNvPr id="51204" name="Picture 2" descr="C:\Users\Robin\AppData\Local\Microsoft\Windows\Temporary Internet Files\Content.IE5\UKPIYV1G\MCj0442122000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2 </a:t>
            </a:r>
            <a:r>
              <a:rPr lang="en-US" dirty="0" smtClean="0">
                <a:solidFill>
                  <a:schemeClr val="bg1"/>
                </a:solidFill>
              </a:rPr>
              <a:t>– 20 points 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Who is Thomson?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Found neutrons in the nucleus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36195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Who is </a:t>
            </a:r>
            <a:r>
              <a:rPr lang="en-US" dirty="0"/>
              <a:t>C</a:t>
            </a:r>
            <a:r>
              <a:rPr lang="en-US" dirty="0" smtClean="0"/>
              <a:t>hadwick ?</a:t>
            </a:r>
            <a:endParaRPr lang="en-US" dirty="0" smtClean="0"/>
          </a:p>
        </p:txBody>
      </p:sp>
      <p:pic>
        <p:nvPicPr>
          <p:cNvPr id="1024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- 40 points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Named the atom </a:t>
            </a:r>
            <a:r>
              <a:rPr lang="en-US" dirty="0" err="1" smtClean="0">
                <a:solidFill>
                  <a:schemeClr val="bg1"/>
                </a:solidFill>
              </a:rPr>
              <a:t>atomos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7D75B071CFC443B1EDDB07244D11BA" ma:contentTypeVersion="" ma:contentTypeDescription="Create a new document." ma:contentTypeScope="" ma:versionID="7ee86120ff5b88877b7c9988140e85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ABC59F-B78F-42AF-9BCA-0CBF31651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0EF057-87CC-4E8C-A33D-208E979866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BDD689-8C6F-4EDC-8F1F-403D450D3521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449</Words>
  <Application>Microsoft Office PowerPoint</Application>
  <PresentationFormat>On-screen Show (4:3)</PresentationFormat>
  <Paragraphs>313</Paragraphs>
  <Slides>54</Slides>
  <Notes>54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Scientists Statement 1 – 10 points</vt:lpstr>
      <vt:lpstr>Scientists Question 1 – 10 points </vt:lpstr>
      <vt:lpstr>Scientists Statement 2 – 20 points</vt:lpstr>
      <vt:lpstr>Scientists Question 2 – 20 points </vt:lpstr>
      <vt:lpstr>Scientists Statement 3 - 30 points</vt:lpstr>
      <vt:lpstr>Scientists Question 3 – 30 points </vt:lpstr>
      <vt:lpstr>Scientists Statement 4 - 40 points</vt:lpstr>
      <vt:lpstr>Scientists Question 4 – 40 points </vt:lpstr>
      <vt:lpstr>Scientists Statement 5 - 50 points</vt:lpstr>
      <vt:lpstr>Scientists Question 5 – 50 points</vt:lpstr>
      <vt:lpstr>Atoms Statement 1 - 10 points</vt:lpstr>
      <vt:lpstr>Atoms Question 1 – 10 points </vt:lpstr>
      <vt:lpstr>Atoms Statement 2 - 20 points</vt:lpstr>
      <vt:lpstr>Atoms Question 2 – 20 points </vt:lpstr>
      <vt:lpstr>Atoms Statement 3 – 30 points</vt:lpstr>
      <vt:lpstr>Atoms Question 3 – 30 points </vt:lpstr>
      <vt:lpstr>Atoms Statement 4 - 40 points</vt:lpstr>
      <vt:lpstr>Atoms Question 4 – 40 points </vt:lpstr>
      <vt:lpstr>Atoms Statement 5 - 50 points</vt:lpstr>
      <vt:lpstr>Atoms Question 5 – 50 points </vt:lpstr>
      <vt:lpstr>Periodic Table Statement 1 - 10 points</vt:lpstr>
      <vt:lpstr>Periodic Table Question 1 – 10 points </vt:lpstr>
      <vt:lpstr>Periodic Table Statement 2 – 20 points</vt:lpstr>
      <vt:lpstr>Periodic Table Question 2 – 20 points </vt:lpstr>
      <vt:lpstr>Periodic Table Statement 3 - 30 points</vt:lpstr>
      <vt:lpstr>Periodic Table Question 3 – 30 points </vt:lpstr>
      <vt:lpstr>Periodic Table Statement 4 – 40 points</vt:lpstr>
      <vt:lpstr>Periodic Table Question 4 – 40 points</vt:lpstr>
      <vt:lpstr>Periodic Table Statement 5 - 50 points</vt:lpstr>
      <vt:lpstr>Periodic Table Question 5 – 50 points </vt:lpstr>
      <vt:lpstr>E, C, M Statement 1 – 10 points</vt:lpstr>
      <vt:lpstr>E, C, M Question 1 – 10 points </vt:lpstr>
      <vt:lpstr>E, C, M Statement 2 – 20 points</vt:lpstr>
      <vt:lpstr>E, C, M Question 2 – 20 points</vt:lpstr>
      <vt:lpstr>E, C, M Statement 3 - 30 points</vt:lpstr>
      <vt:lpstr>E, C, M Question 3 – 30 points </vt:lpstr>
      <vt:lpstr>E, C, M Statement 4 - 40 points</vt:lpstr>
      <vt:lpstr>E, C, M Question 4 – 40 points </vt:lpstr>
      <vt:lpstr>E, C, M Statement 5 – 50 points</vt:lpstr>
      <vt:lpstr>E, C, M Question 5 – 50 points </vt:lpstr>
      <vt:lpstr>Phases of Matter Statement 1 - 10 points</vt:lpstr>
      <vt:lpstr>Phases of Matter Question 1 – 10 points </vt:lpstr>
      <vt:lpstr>Phases of Matter Statement 2 - 20 points</vt:lpstr>
      <vt:lpstr>Phases of Matter Question 2 – 20 points </vt:lpstr>
      <vt:lpstr>Phases of Matter Statement 3 - 30 points</vt:lpstr>
      <vt:lpstr>Phases of Matter Question 3 – 30 points </vt:lpstr>
      <vt:lpstr>Phases of Matter Statement 4 - 40 points</vt:lpstr>
      <vt:lpstr>Phases of Matter Question 4 – 40 points </vt:lpstr>
      <vt:lpstr>Phases of Matter Statement 5 - 50 points</vt:lpstr>
      <vt:lpstr>Phases of Matter Question 5 – 50 points </vt:lpstr>
      <vt:lpstr>Final Jeopardy Video Clip Statement</vt:lpstr>
      <vt:lpstr>Final Jeopardy Video Clip Question</vt:lpstr>
    </vt:vector>
  </TitlesOfParts>
  <Company>Educational Technology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JEOPARDY</dc:title>
  <dc:subject>Jeopardy Template</dc:subject>
  <dc:creator>Educational Technology Network</dc:creator>
  <cp:keywords>Jeopardy Powerpoint Template;Educational Technology</cp:keywords>
  <dc:description>www.edtechnetwork.com</dc:description>
  <cp:lastModifiedBy>JACK C BURBEE (391)</cp:lastModifiedBy>
  <cp:revision>47</cp:revision>
  <dcterms:created xsi:type="dcterms:W3CDTF">2009-08-08T13:06:01Z</dcterms:created>
  <dcterms:modified xsi:type="dcterms:W3CDTF">2016-03-02T15:57:09Z</dcterms:modified>
  <cp:category>Jeopardy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0x010100E27D75B071CFC443B1EDDB07244D11BA</vt:lpwstr>
  </property>
</Properties>
</file>